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57" r:id="rId4"/>
    <p:sldId id="258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330" autoAdjust="0"/>
  </p:normalViewPr>
  <p:slideViewPr>
    <p:cSldViewPr snapToGrid="0">
      <p:cViewPr varScale="1">
        <p:scale>
          <a:sx n="66" d="100"/>
          <a:sy n="66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12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B5323-5A31-47CA-81D3-5A1E8FD7877C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54190-672C-45E6-AC79-1BFF90A27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2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54190-672C-45E6-AC79-1BFF90A27B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8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54190-672C-45E6-AC79-1BFF90A27B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6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54190-672C-45E6-AC79-1BFF90A27B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01396"/>
            <a:ext cx="5486400" cy="4677351"/>
          </a:xfrm>
        </p:spPr>
        <p:txBody>
          <a:bodyPr/>
          <a:lstStyle/>
          <a:p>
            <a:endParaRPr lang="en-US" sz="115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54190-672C-45E6-AC79-1BFF90A27B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9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54190-672C-45E6-AC79-1BFF90A27B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4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54190-672C-45E6-AC79-1BFF90A27B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4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54190-672C-45E6-AC79-1BFF90A27B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5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7547-AB97-4BFE-A305-67D49379E07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9A60-2F94-4E90-A412-BDD1E0749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8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7547-AB97-4BFE-A305-67D49379E07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9A60-2F94-4E90-A412-BDD1E0749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3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7547-AB97-4BFE-A305-67D49379E07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9A60-2F94-4E90-A412-BDD1E0749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4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7547-AB97-4BFE-A305-67D49379E07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9A60-2F94-4E90-A412-BDD1E0749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23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7547-AB97-4BFE-A305-67D49379E07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9A60-2F94-4E90-A412-BDD1E0749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14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7547-AB97-4BFE-A305-67D49379E07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9A60-2F94-4E90-A412-BDD1E0749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7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7547-AB97-4BFE-A305-67D49379E07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9A60-2F94-4E90-A412-BDD1E0749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6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7547-AB97-4BFE-A305-67D49379E07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9A60-2F94-4E90-A412-BDD1E0749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5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7547-AB97-4BFE-A305-67D49379E07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9A60-2F94-4E90-A412-BDD1E0749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3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7547-AB97-4BFE-A305-67D49379E07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9A60-2F94-4E90-A412-BDD1E0749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7547-AB97-4BFE-A305-67D49379E07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9A60-2F94-4E90-A412-BDD1E0749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1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7547-AB97-4BFE-A305-67D49379E07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9A60-2F94-4E90-A412-BDD1E0749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9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7547-AB97-4BFE-A305-67D49379E07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9A60-2F94-4E90-A412-BDD1E0749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2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7B17547-AB97-4BFE-A305-67D49379E07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A6F9A60-2F94-4E90-A412-BDD1E0749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5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7B17547-AB97-4BFE-A305-67D49379E07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A6F9A60-2F94-4E90-A412-BDD1E0749E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335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msu.ims.mnscu.edu/d2l/comm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PWC Website Proposal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Kailey Hanson, Olivia Garrett, Angie Stucker</a:t>
            </a:r>
          </a:p>
          <a:p>
            <a:r>
              <a:rPr lang="en-US" sz="1400" dirty="0" smtClean="0"/>
              <a:t>November 17, 2014</a:t>
            </a:r>
          </a:p>
        </p:txBody>
      </p:sp>
    </p:spTree>
    <p:extLst>
      <p:ext uri="{BB962C8B-B14F-4D97-AF65-F5344CB8AC3E}">
        <p14:creationId xmlns:p14="http://schemas.microsoft.com/office/powerpoint/2010/main" val="5741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426321"/>
            <a:ext cx="10554574" cy="3910336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</a:t>
            </a:r>
            <a:endParaRPr lang="en-US" sz="2000" dirty="0" smtClean="0"/>
          </a:p>
          <a:p>
            <a:r>
              <a:rPr lang="en-US" sz="2000" dirty="0"/>
              <a:t>W</a:t>
            </a:r>
            <a:r>
              <a:rPr lang="en-US" sz="2000" dirty="0" smtClean="0"/>
              <a:t>ho</a:t>
            </a:r>
          </a:p>
          <a:p>
            <a:pPr lvl="1"/>
            <a:r>
              <a:rPr lang="en-US" sz="1800" dirty="0" smtClean="0"/>
              <a:t>Direct client</a:t>
            </a:r>
          </a:p>
          <a:p>
            <a:pPr lvl="1"/>
            <a:r>
              <a:rPr lang="en-US" sz="1800" dirty="0" smtClean="0"/>
              <a:t>Audiences</a:t>
            </a:r>
            <a:endParaRPr lang="en-US" sz="18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Purpose</a:t>
            </a:r>
          </a:p>
          <a:p>
            <a:pPr lvl="1"/>
            <a:r>
              <a:rPr lang="en-US" sz="1800" dirty="0" smtClean="0"/>
              <a:t>Interview</a:t>
            </a:r>
          </a:p>
          <a:p>
            <a:pPr lvl="1"/>
            <a:r>
              <a:rPr lang="en-US" sz="1800" dirty="0" smtClean="0"/>
              <a:t>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39" t="17841" r="54058" b="30577"/>
          <a:stretch/>
        </p:blipFill>
        <p:spPr>
          <a:xfrm>
            <a:off x="5986576" y="2521009"/>
            <a:ext cx="4267071" cy="32392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891266" y="5956419"/>
            <a:ext cx="4362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source: h</a:t>
            </a:r>
            <a:r>
              <a:rPr lang="en-US" sz="1000" dirty="0" smtClean="0">
                <a:hlinkClick r:id="rId4"/>
              </a:rPr>
              <a:t>ttps</a:t>
            </a:r>
            <a:r>
              <a:rPr lang="en-US" sz="1000" dirty="0">
                <a:hlinkClick r:id="rId4"/>
              </a:rPr>
              <a:t>://</a:t>
            </a:r>
            <a:r>
              <a:rPr lang="en-US" sz="1000" dirty="0" smtClean="0">
                <a:hlinkClick r:id="rId4"/>
              </a:rPr>
              <a:t>smsu.ims.mnscu.edu/d2l/common</a:t>
            </a:r>
            <a:r>
              <a:rPr lang="en-US" sz="1000" dirty="0" smtClean="0"/>
              <a:t>/viewFile.d2lfile/Database/NDUwMDQ2Mzg/PWCProgramReviewFINALversiondf?ou=2492905&amp;display=1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074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1829181"/>
            <a:ext cx="10554574" cy="3636511"/>
          </a:xfrm>
        </p:spPr>
        <p:txBody>
          <a:bodyPr/>
          <a:lstStyle/>
          <a:p>
            <a:r>
              <a:rPr lang="en-US" sz="2000" dirty="0" smtClean="0"/>
              <a:t>Overview</a:t>
            </a:r>
          </a:p>
          <a:p>
            <a:pPr lvl="1"/>
            <a:r>
              <a:rPr lang="en-US" sz="1800" dirty="0"/>
              <a:t>V</a:t>
            </a:r>
            <a:r>
              <a:rPr lang="en-US" sz="1800" dirty="0" smtClean="0"/>
              <a:t>isual </a:t>
            </a:r>
            <a:r>
              <a:rPr lang="en-US" sz="1800" dirty="0"/>
              <a:t>r</a:t>
            </a:r>
            <a:r>
              <a:rPr lang="en-US" sz="1800" dirty="0" smtClean="0"/>
              <a:t>edesign</a:t>
            </a:r>
          </a:p>
          <a:p>
            <a:pPr lvl="1"/>
            <a:r>
              <a:rPr lang="en-US" sz="1800" dirty="0" smtClean="0"/>
              <a:t>Content review and updates</a:t>
            </a:r>
            <a:endParaRPr lang="en-US" sz="1800" dirty="0"/>
          </a:p>
          <a:p>
            <a:pPr lvl="1"/>
            <a:r>
              <a:rPr lang="en-US" sz="1800" dirty="0" smtClean="0"/>
              <a:t>Timeline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519583" y="4238479"/>
            <a:ext cx="5930781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Through visual redesign and copyediting, the PWC website will serve as a more effective resource for its various audiences.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85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Redesign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448864"/>
            <a:ext cx="10554574" cy="4295968"/>
          </a:xfrm>
        </p:spPr>
        <p:txBody>
          <a:bodyPr>
            <a:normAutofit fontScale="62500" lnSpcReduction="20000"/>
          </a:bodyPr>
          <a:lstStyle/>
          <a:p>
            <a:endParaRPr lang="en-US" sz="2600" dirty="0" smtClean="0"/>
          </a:p>
          <a:p>
            <a:r>
              <a:rPr lang="en-US" sz="3200" dirty="0" smtClean="0"/>
              <a:t>Display of information</a:t>
            </a:r>
          </a:p>
          <a:p>
            <a:pPr lvl="1"/>
            <a:r>
              <a:rPr lang="en-US" sz="2900" dirty="0"/>
              <a:t>Paragraph </a:t>
            </a:r>
            <a:r>
              <a:rPr lang="en-US" sz="2900" dirty="0" smtClean="0"/>
              <a:t>length</a:t>
            </a:r>
          </a:p>
          <a:p>
            <a:pPr lvl="1"/>
            <a:r>
              <a:rPr lang="en-US" sz="2900" dirty="0" smtClean="0"/>
              <a:t>Lists/grouping</a:t>
            </a:r>
          </a:p>
          <a:p>
            <a:pPr lvl="1"/>
            <a:r>
              <a:rPr lang="en-US" sz="2900" dirty="0" smtClean="0"/>
              <a:t>Headings</a:t>
            </a:r>
          </a:p>
          <a:p>
            <a:pPr lvl="1"/>
            <a:r>
              <a:rPr lang="en-US" sz="2900" dirty="0" smtClean="0"/>
              <a:t>Photos</a:t>
            </a:r>
          </a:p>
          <a:p>
            <a:pPr lvl="1"/>
            <a:r>
              <a:rPr lang="en-US" sz="2900" dirty="0" smtClean="0"/>
              <a:t>Graphics</a:t>
            </a:r>
          </a:p>
          <a:p>
            <a:pPr lvl="1"/>
            <a:endParaRPr lang="en-US" sz="2900" dirty="0"/>
          </a:p>
          <a:p>
            <a:r>
              <a:rPr lang="en-US" sz="3200" dirty="0" smtClean="0"/>
              <a:t>Functions</a:t>
            </a:r>
          </a:p>
          <a:p>
            <a:pPr lvl="1"/>
            <a:r>
              <a:rPr lang="en-US" sz="2900" dirty="0" smtClean="0"/>
              <a:t>Comprehension</a:t>
            </a:r>
          </a:p>
          <a:p>
            <a:pPr lvl="1"/>
            <a:r>
              <a:rPr lang="en-US" sz="2900" dirty="0" smtClean="0"/>
              <a:t>Usability</a:t>
            </a:r>
          </a:p>
          <a:p>
            <a:pPr lvl="1"/>
            <a:r>
              <a:rPr lang="en-US" sz="2900" dirty="0" smtClean="0"/>
              <a:t>Motivation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088" t="20094" r="25900" b="13327"/>
          <a:stretch/>
        </p:blipFill>
        <p:spPr>
          <a:xfrm>
            <a:off x="5305654" y="1216981"/>
            <a:ext cx="5874818" cy="4488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74469" y="5866652"/>
            <a:ext cx="45512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http://www.smsu.edu/academics/programs/english/?Id=3837 </a:t>
            </a:r>
          </a:p>
        </p:txBody>
      </p:sp>
    </p:spTree>
    <p:extLst>
      <p:ext uri="{BB962C8B-B14F-4D97-AF65-F5344CB8AC3E}">
        <p14:creationId xmlns:p14="http://schemas.microsoft.com/office/powerpoint/2010/main" val="11870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Review and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31" y="2432452"/>
            <a:ext cx="10554574" cy="363651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Copyedit the information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apitalization, grammar, punctuation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Edit for style</a:t>
            </a:r>
          </a:p>
          <a:p>
            <a:pPr lvl="1"/>
            <a:r>
              <a:rPr lang="en-US" sz="1800" dirty="0" smtClean="0"/>
              <a:t>Sentence structure, redundancy 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Update current information</a:t>
            </a:r>
          </a:p>
          <a:p>
            <a:pPr lvl="1"/>
            <a:r>
              <a:rPr lang="en-US" sz="1800" dirty="0" smtClean="0"/>
              <a:t>Resource links</a:t>
            </a:r>
          </a:p>
          <a:p>
            <a:pPr lvl="1"/>
            <a:r>
              <a:rPr lang="en-US" sz="1800" dirty="0" smtClean="0"/>
              <a:t>On-campus opportunities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027" t="24543" r="25621" b="42061"/>
          <a:stretch/>
        </p:blipFill>
        <p:spPr>
          <a:xfrm>
            <a:off x="5887387" y="2010821"/>
            <a:ext cx="4800596" cy="23513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564" t="21850" r="25342" b="32536"/>
          <a:stretch/>
        </p:blipFill>
        <p:spPr>
          <a:xfrm>
            <a:off x="6993241" y="4002373"/>
            <a:ext cx="4858242" cy="24883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eft Arrow 5"/>
          <p:cNvSpPr/>
          <p:nvPr/>
        </p:nvSpPr>
        <p:spPr>
          <a:xfrm>
            <a:off x="6494168" y="3360149"/>
            <a:ext cx="1514144" cy="295866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629331" y="5756142"/>
            <a:ext cx="1491349" cy="3128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5975" y="6604170"/>
            <a:ext cx="4512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http</a:t>
            </a:r>
            <a:r>
              <a:rPr lang="en-US" sz="1000" dirty="0"/>
              <a:t>://www.smsu.edu/academics/programs/english/?id=6991</a:t>
            </a:r>
          </a:p>
        </p:txBody>
      </p:sp>
    </p:spTree>
    <p:extLst>
      <p:ext uri="{BB962C8B-B14F-4D97-AF65-F5344CB8AC3E}">
        <p14:creationId xmlns:p14="http://schemas.microsoft.com/office/powerpoint/2010/main" val="22365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406307"/>
              </p:ext>
            </p:extLst>
          </p:nvPr>
        </p:nvGraphicFramePr>
        <p:xfrm>
          <a:off x="3339457" y="2377551"/>
          <a:ext cx="8154637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359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Person(s)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Photos </a:t>
                      </a:r>
                    </a:p>
                    <a:p>
                      <a:r>
                        <a:rPr lang="en-US" dirty="0" smtClean="0"/>
                        <a:t>Graphic design </a:t>
                      </a:r>
                    </a:p>
                    <a:p>
                      <a:r>
                        <a:rPr lang="en-US" dirty="0" smtClean="0"/>
                        <a:t>Links</a:t>
                      </a:r>
                    </a:p>
                    <a:p>
                      <a:r>
                        <a:rPr lang="en-US" dirty="0" smtClean="0"/>
                        <a:t>Copyedit</a:t>
                      </a:r>
                      <a:r>
                        <a:rPr lang="en-US" baseline="0" dirty="0" smtClean="0"/>
                        <a:t> in Sandbox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Olivia</a:t>
                      </a:r>
                    </a:p>
                    <a:p>
                      <a:r>
                        <a:rPr lang="en-US" dirty="0" smtClean="0"/>
                        <a:t>Kailey</a:t>
                      </a:r>
                    </a:p>
                    <a:p>
                      <a:r>
                        <a:rPr lang="en-US" dirty="0" smtClean="0"/>
                        <a:t>Angie</a:t>
                      </a:r>
                    </a:p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 design in Sandbox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</a:t>
                      </a:r>
                      <a:r>
                        <a:rPr lang="en-US" baseline="0" dirty="0" smtClean="0"/>
                        <a:t>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Finalize website, create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style sheet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</a:t>
                      </a:r>
                      <a:r>
                        <a:rPr lang="en-US" baseline="0" dirty="0" smtClean="0"/>
                        <a:t>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transmittal</a:t>
                      </a:r>
                      <a:r>
                        <a:rPr lang="en-US" baseline="0" dirty="0" smtClean="0"/>
                        <a:t> letter, collaboration report, course &amp; group evaluations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4985" y="3282077"/>
            <a:ext cx="5930781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Through visual redesign and copyediting, the PWC website will serve as a more effective resource for its various audiences.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32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227</TotalTime>
  <Words>193</Words>
  <Application>Microsoft Office PowerPoint</Application>
  <PresentationFormat>Widescreen</PresentationFormat>
  <Paragraphs>77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2</vt:lpstr>
      <vt:lpstr>Quotable</vt:lpstr>
      <vt:lpstr>PWC Website Proposal</vt:lpstr>
      <vt:lpstr>Background</vt:lpstr>
      <vt:lpstr>Introduction</vt:lpstr>
      <vt:lpstr>Visual Redesign</vt:lpstr>
      <vt:lpstr>Content Review and Updates</vt:lpstr>
      <vt:lpstr>Timeline</vt:lpstr>
      <vt:lpstr>Conclusion</vt:lpstr>
    </vt:vector>
  </TitlesOfParts>
  <Company>Southwest Minnesota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PWC Website Proposal</dc:title>
  <dc:creator>Olivia Garrett</dc:creator>
  <cp:lastModifiedBy>Olivia Garrett</cp:lastModifiedBy>
  <cp:revision>43</cp:revision>
  <dcterms:created xsi:type="dcterms:W3CDTF">2014-11-12T14:52:28Z</dcterms:created>
  <dcterms:modified xsi:type="dcterms:W3CDTF">2014-12-10T01:45:07Z</dcterms:modified>
</cp:coreProperties>
</file>